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689" autoAdjust="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СЁ ДЛЯ ДЕТСКОГО САДА\ОФОРМЛЕНИЕ\fony-dlya-prezentaciy\school-pencil-and-paper-backgrounds-powerpoi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3999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5"/>
            <a:ext cx="7772400" cy="642942"/>
          </a:xfrm>
        </p:spPr>
        <p:txBody>
          <a:bodyPr>
            <a:norm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города Керчи Республика Крым «Детский сад №52 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Жемчужинка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57430"/>
            <a:ext cx="6400800" cy="271464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абочей программы</a:t>
            </a:r>
          </a:p>
          <a:p>
            <a:pPr algn="ctr"/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педагога-психолога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Алексеевой Анны Сергеевны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ПРИОРИТЕТНЫЕ НАПРАВЛЕНИЯ РАБОТЫ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РЕАЛИЗАЦИИ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Психодиагностика.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получение информации об уровне психического развития детей, выявление индивидуальных особенностей и проблем участников воспитательно-образовательного процесса.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 err="1" smtClean="0">
                <a:latin typeface="Times New Roman" pitchFamily="18" charset="0"/>
                <a:cs typeface="Times New Roman" pitchFamily="18" charset="0"/>
              </a:rPr>
              <a:t>Психопрофилактика</a:t>
            </a:r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предотвращение возможных проблем в развитии и взаимодействии участников воспитательно-образовательного процесса.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Коррекционная и развивающая </a:t>
            </a:r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работа.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создание условий для раскрытия потенциальных возможностей ребенка, коррекция отклонений психического развития.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Психологическое </a:t>
            </a:r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консультирование.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оптимизация взаимодействия участников воспитательно-образовательного процесса и оказание им психологической помощи  при выстраивании и реализации  индивидуальной программы воспитания и развития.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Психологическое </a:t>
            </a:r>
            <a:r>
              <a:rPr lang="ru-RU" sz="1600" b="1" i="1" u="sng" dirty="0" smtClean="0">
                <a:latin typeface="Times New Roman" pitchFamily="18" charset="0"/>
                <a:cs typeface="Times New Roman" pitchFamily="18" charset="0"/>
              </a:rPr>
              <a:t>просвещение.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создание условий для повышения психологической компетентности педагогов, администрации ДОУ и родителей: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повышение уровня психологических знаний;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включение имеющихся знаний в структуру деятельности.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Проведение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систематизированного психологического просвещения педагогов: семинары-практикумы, круглые столы,  тренинги, консультации  по различным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темам.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686800" cy="35719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УСЛОВИЯ РЕАЛИЗАЦИИ ПРОГРАММЫ И ФОРМЫ РАБОТЫ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48" y="2643182"/>
          <a:ext cx="8001056" cy="2485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2914640"/>
                <a:gridCol w="2171700"/>
                <a:gridCol w="148595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latin typeface="Times New Roman"/>
                          <a:ea typeface="Lucida Sans Unicode"/>
                        </a:rPr>
                        <a:t>Возраст</a:t>
                      </a:r>
                      <a:endParaRPr lang="ru-RU" sz="1200" kern="50" dirty="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latin typeface="Times New Roman"/>
                          <a:ea typeface="Lucida Sans Unicode"/>
                        </a:rPr>
                        <a:t>Количество детей в группе</a:t>
                      </a:r>
                      <a:endParaRPr lang="ru-RU" sz="1200" kern="50" dirty="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>
                          <a:latin typeface="Times New Roman"/>
                          <a:ea typeface="Lucida Sans Unicode"/>
                        </a:rPr>
                        <a:t>Длительность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>
                          <a:latin typeface="Times New Roman"/>
                          <a:ea typeface="Lucida Sans Unicode"/>
                        </a:rPr>
                        <a:t>мероприятий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>
                          <a:latin typeface="Times New Roman"/>
                          <a:ea typeface="Lucida Sans Unicode"/>
                        </a:rPr>
                        <a:t>Количество мероприятий в неделю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2 - 3 года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Вся группа (совместно с педагогом)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15 минут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2</a:t>
                      </a: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3-4 года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5-6 человек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15 минут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1</a:t>
                      </a: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4-5 лет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6-7 человек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20 минут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1</a:t>
                      </a: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5-6 лет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7-8 человек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25 минут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1</a:t>
                      </a: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6-7 лет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7-8 человек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30 минут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latin typeface="Times New Roman"/>
                          <a:ea typeface="Lucida Sans Unicode"/>
                        </a:rPr>
                        <a:t>1</a:t>
                      </a:r>
                    </a:p>
                  </a:txBody>
                  <a:tcPr marL="6350" marR="635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4348" y="1428736"/>
            <a:ext cx="757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Формы работы с детьми (групповые и подгрупповые мероприятия)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Формы Работы с родителями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консультирование о путях и способах решения проблем ребенка;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привлечение к совместной с ребенком деятельности при проведении утренников, соревнований, конкурсов, выставок и т.п.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привлечение к созданию условий в семье, способствующих наиболее полному усвоению знаний, умений и навыков, полученных детьми на занятиях, и реализации их в повседневной жизни;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привлечение к подготовке ребенка к школе через использование пособия с развивающими заданиями 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просветительская работа в форме лекций, семинаров-практикумов, круглых столов и «Школы педагогических секретов»;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родительских собраний и «дней открытых дверей» с участием приглашенных специалистов: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беседы-консультации по поводу конкретной проблемы.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Формы работы с педагогами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психологической компетентности педагогов через организацию семинаров, «круглых столов», дискуссий, педагогических мастерских;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командная работа специалистов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консилиуме образовательного учреждения;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раскрытие «секретов» общения с большой и малой группой детей- дошкольников «Стратегия работы с детьми групп риска»;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помощь правильного выбора коммуникативной позиции в общении с ребенком и его родителями; чувствования ритмики разговора, владения приемами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Я-сообщения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компромисса, индивидуализации педагогических воздействий и в решении его проблем.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посещение занятий педагогом - психологом с последующим их обсуждением с педагогом;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психологических тренингов направленных на развитие личностных и профессионально значимых качеств педагогов и формирование у них навыков эффективного взаимодействия с детьми, их родителями; администрацией и коллегами по работе;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индивидуальных консультаций по запросу (просьбе) педагога и др.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ОБРАЗОВАТЕЛЬНЫЕ ТЕХНОЛОГИИ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4" y="1071547"/>
          <a:ext cx="8858312" cy="585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02"/>
                <a:gridCol w="7335810"/>
              </a:tblGrid>
              <a:tr h="3727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kern="50" spc="0" dirty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Технологии</a:t>
                      </a:r>
                      <a:endParaRPr lang="ru-RU" sz="1400" kern="50" dirty="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u="none" strike="noStrike" kern="50" spc="0" dirty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Характеристика</a:t>
                      </a:r>
                      <a:endParaRPr lang="ru-RU" sz="1400" kern="50" dirty="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</a:tr>
              <a:tr h="11766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Дифференцированного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обучения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latin typeface="Times New Roman"/>
                          <a:ea typeface="Lucida Sans Unicode"/>
                        </a:rPr>
                        <a:t>Организация учебного процесса, при которой педагог работает с группой детей, составленной с учетом наличия у них каких-либо значимых для учебного процесса общих качеств: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 dirty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по возрастному составу;</a:t>
                      </a:r>
                      <a:endParaRPr lang="ru-RU" sz="1200" kern="50" dirty="0">
                        <a:latin typeface="Times New Roman"/>
                        <a:ea typeface="Lucida Sans Unicode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 dirty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по уровню умственного развития;</a:t>
                      </a:r>
                      <a:endParaRPr lang="ru-RU" sz="1200" kern="50" dirty="0">
                        <a:latin typeface="Times New Roman"/>
                        <a:ea typeface="Lucida Sans Unicode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 dirty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по личностно-психологическим типам;</a:t>
                      </a:r>
                      <a:endParaRPr lang="ru-RU" sz="1200" kern="50" dirty="0">
                        <a:latin typeface="Times New Roman"/>
                        <a:ea typeface="Lucida Sans Unicode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 dirty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по уровню здоровья;</a:t>
                      </a:r>
                      <a:endParaRPr lang="ru-RU" sz="1200" kern="50" dirty="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</a:tr>
              <a:tr h="9778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 dirty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Личностно -</a:t>
                      </a:r>
                      <a:endParaRPr lang="ru-RU" sz="1200" kern="50" dirty="0">
                        <a:latin typeface="Times New Roman"/>
                        <a:ea typeface="Lucida Sans Unicode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 dirty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ориентированная</a:t>
                      </a:r>
                      <a:endParaRPr lang="ru-RU" sz="1200" kern="50" dirty="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Ставит в центр образовательной системы личность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ребенка, обеспечение комфортных, безконфликтных и безопасных условий ее развития, реализации ее природных потенциалов. Характеризуется антропоцентричностью, гуманистической и психотерапевтической направленностью и имеет целью разностороннее, свободное и творческое развитие ребенка.</a:t>
                      </a:r>
                    </a:p>
                  </a:txBody>
                  <a:tcPr marL="6350" marR="6350" marT="0" marB="0"/>
                </a:tc>
              </a:tr>
              <a:tr h="580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Проблемного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обучения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Организация занятий, предполагающая создание под руководством педагога проблемных ситуаций и активную самостоятельную деятельность детей по их разрешению, в результате чего происходит творческое овладение знаниями, навыками, умениями и развитие мыслительных способностей.</a:t>
                      </a:r>
                    </a:p>
                  </a:txBody>
                  <a:tcPr marL="6350" marR="6350" marT="0" marB="0"/>
                </a:tc>
              </a:tr>
              <a:tr h="9778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Индивидуализации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обучения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Форма, модель организации учебного процесса, при которой педагог взаимодействует только с одним ребенком. Достоинством индивидуального обучения является то, что оно позволяет полностью адаптировать содержание, методы и темпы учебной деятельности ребенка к его особенностям, следить за каждым его действием и операцией при решении конкретных задач; следить за его продвижением от незнания к знанию, вносить вовремя необходимые коррекции в деятельность как ребенка, так и педагога.</a:t>
                      </a:r>
                    </a:p>
                  </a:txBody>
                  <a:tcPr marL="6350" marR="6350" marT="0" marB="0"/>
                </a:tc>
              </a:tr>
              <a:tr h="580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Коррекционные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>
                          <a:latin typeface="Times New Roman"/>
                          <a:ea typeface="Lucida Sans Unicode"/>
                        </a:rPr>
                        <a:t>Собственно коррекционные (позволяют ребенку догнать в развитии сверстников, если присутствует некоторое отставание в развитии, в подготовке ребенка к регулярному обучению в общеобразовательной школе).</a:t>
                      </a:r>
                    </a:p>
                  </a:txBody>
                  <a:tcPr marL="6350" marR="6350" marT="0" marB="0"/>
                </a:tc>
              </a:tr>
              <a:tr h="9778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kern="50" spc="0">
                          <a:solidFill>
                            <a:srgbClr val="000000"/>
                          </a:solidFill>
                          <a:latin typeface="Times New Roman"/>
                          <a:ea typeface="Lucida Sans Unicode"/>
                          <a:cs typeface="Times New Roman"/>
                        </a:rPr>
                        <a:t>Здоровьесберегающие</a:t>
                      </a:r>
                      <a:endParaRPr lang="ru-RU" sz="1200" kern="5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dirty="0">
                          <a:latin typeface="Times New Roman"/>
                          <a:ea typeface="Lucida Sans Unicode"/>
                        </a:rPr>
                        <a:t>Правильное дыхание, оптимальный двигательный режим, профилактика нарушений осанки, плоскостопия, близорукости, психофизическая тренировка обеспечивает ребенку возможность сохранения здоровья за период посещения дошкольного образовательного учреждения, сформировать у него необходимые знания, умения и навыки по здоровому образу жизни, научить использовать полученные знания в повседневной жизни.</a:t>
                      </a: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ОРГАНИЗАЦИЯ СИСТЕМЫ ВЗАИМОДЕЙСТВИЙ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ПЕДАГОГА-ПСИХОЛОГА СО СПЕЦИАЛИСТАМИ ДОУ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90063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 руководителем ДОУ</a:t>
            </a: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Участвует в обсуждении актуальных направлений работы образовательного учреждения, совместно с администрацией планирует свою деятельность с целью достижения поставленных педагогическим коллективом целей  и задач.</a:t>
            </a: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Уточняет запрос на психологическое сопровождение воспитательно-образовательного про­цесса, на формы и методы работы, которые будут эффективны для данного образовательного учреждения.</a:t>
            </a: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Осуществляет поддержку в разрешении спорных и конфликтных ситуаций в коллективе. </a:t>
            </a: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Принимает участие в расстановке кадров с учетом психологических особенностей педагогов и воспитателей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Предоставляет отчетную документацию.</a:t>
            </a: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Проводит индивидуальное психологическое консультирование (по запросу).</a:t>
            </a: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При необходимости рекомендует администрации направлять ребенка с особенностями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ПМПК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Обеспечивает психологическую безопасность всех участников воспитательно-образовательного процесса.</a:t>
            </a:r>
          </a:p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Оказывает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экстренную психологическую помощь в нештатных и чрезвычайных ситуациях.</a:t>
            </a:r>
          </a:p>
          <a:p>
            <a:pPr marL="514350" indent="-514350">
              <a:buFont typeface="+mj-lt"/>
              <a:buAutoNum type="arabicPeriod"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428736"/>
            <a:ext cx="4343400" cy="528641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Со старшим воспитателем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Участвует в разработке основной общеобразовательной программы ДОУ.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Составляет индивидуальные образо­вательные маршруты (содержание психолого-педагогической работы по организации взаимодействия взрослых и детей в освоении образовательных областей).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Анализирует психологический компонент в организации воспитательной работы в учрежде­нии и вносит предложения по повышению эффективного психологического сопровождения воспитательно-образовательного процесса.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Участвует в разработках методических и информационных материалов по психолого-педаго­гическим вопросам.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Разрабатывает программы по повышению психологической компетентности участников об­разовательного процесса (педагогический коллектив, родители).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Участвует в комплектовании кружков и творческих объединений с учетом индивидуальных особенностей дошкольников. В рамках консультативной помощи родителям участвует в выборе дополнительного обучения и его направленности.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Участвует в деятельности педагогического совета образовательного учреждения, психолого-педагогических консилиумов, творческих групп.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Вносит предложения по совершенствованию образовательного процесса в дошкольном уч­реждении с точки зрения создания в нем психологического комфорта.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Выступает консультантом по вопросам создания предметно-развивающей среды.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Представляет документацию установленного образца (перспективный план работы, аналитические справки, анализ работы за год, диагностические результаты, статистический отчет).</a:t>
            </a:r>
          </a:p>
          <a:p>
            <a:pPr lvl="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Проводит психологическое сопровождение конкурсов, соревнований (профессиональных, детских, конкурсов для родителей), организованных на базе ДОУ.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 </a:t>
            </a:r>
            <a:br>
              <a:rPr lang="ru-RU" dirty="0" smtClean="0"/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ОРГАНИЗАЦИЯ СИСТЕМЫ ВЗАИМОДЕЙСТВИЙ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ПЕДАГОГА-ПСИХОЛОГА СО СПЕЦИАЛИСТАМИ ДОУ</a:t>
            </a:r>
            <a:r>
              <a:rPr lang="ru-RU" sz="2700" b="1" u="sng" dirty="0" smtClean="0"/>
              <a:t/>
            </a:r>
            <a:br>
              <a:rPr lang="ru-RU" sz="2700" b="1" u="sng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142984"/>
            <a:ext cx="4500594" cy="5181616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С воспитателем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совместно с воспитателем в организации и проведении различных праздничных мероприятий.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проведении мониторинга по выявлению уровня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предпосылок учебной деятельности у дошкольников на основании анализа представленных воспитателю рекомендаций по образовательной траектории развития ребенка (в конце учебного года)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Оказывает консультативную и практическую помощь воспитателям по соответствующим направлениям их профессиональной деятельности.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Организует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 проводит консультации (индивидуальные, групповые, тематические, проблемные) по вопросам развития детей, а также практического применения психологии для решения педагогических задач, повышая их социально-психологическую компетентность.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Оказывает помощь воспитателям в разработке индивидуального образовательного маршру­та дошкольника.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Осуществляет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психологическое сопровождение образовательной деятельности воспитателя.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Осуществляет психологическое сопровождение воспитателя в процессе самообразования.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Оказывает психологическую профилактическую помощь воспитателям с целью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предупреждения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 них эмоционального выгорания.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Содействует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повышению уровня культуры общения воспитателя с родителями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29124" y="1142984"/>
            <a:ext cx="4562476" cy="5181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С музыкальным руководителем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Оказывает помощь в рамках психологического сопровождения деятельности музыкального руководителя.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Помогает в создании эмоционального настроя, повышении внимания.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Участвует в подборе музыкального сопровождения для проведения релаксационных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упражнений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 музыкальных занятиях.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Проводит совместные занятия со старшими дошкольниками с целью развития творческого воображения, фантазии, психологического раскрепощения каждого ребенка.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Учит детей определять, анализировать и обозначать словами свои переживания, работая над их эмоциональным развитием, в ходе прослушивания различных музыкальных произведений (для комплексных занятий).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Оказывает консультативную помощь в разработке сценариев, праздников, программ развле­чений и досуга, распределении ролей.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Осуществляет сопровождение на занятиях, при подготовке и проведении праздников, досуга развития памяти, внимания, координации дви­жений.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Участвует в проведении музыкальной терапии.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Участвует в организации и проведении театрализованных представлений.</a:t>
            </a:r>
          </a:p>
          <a:p>
            <a:pPr lvl="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Обеспечивает психологическую безопасность во время проведения массовых праздничных мероприятий.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Паспорт программы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214422"/>
            <a:ext cx="8358246" cy="5251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Основание для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разработки программы:</a:t>
            </a:r>
          </a:p>
          <a:p>
            <a:pPr lvl="0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Закон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273-ФЗ «Об образовании в Российской Федерации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Методические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рекомендации «О разработке основной общеобразовательной программы дошкольного образования» Приложение к письму Министерства образования и науки РФ от 21 октября 2010 г. № 03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248</a:t>
            </a:r>
          </a:p>
          <a:p>
            <a:pPr lvl="0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Приказ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Министерства образования и науки Российской Федерации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России) от 17.10.2013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1155 «Об утверждении федерального государственного образовательного стандарта дошкольного образования»</a:t>
            </a:r>
          </a:p>
          <a:p>
            <a:pPr lvl="0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Декларация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прав ребенка ООН (1959)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Конвенция ООН о правах ребенка (1989)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«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Санитарно-эпидемиологическими требованиями к устройству, содержанию и организации режима работы дошкольных организациях». Санитарно-эпидемиологические правила и нормативы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2.4.1.3049-13, утвержденные постановлением Главного государственного санитарного врача Российской Федерации от 15 мая 2013 года № 26</a:t>
            </a:r>
          </a:p>
          <a:p>
            <a:pPr lvl="0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Письмо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Минобразования РФ от 14.03.00г. №65/23-16 «О гигиенических требованиях к максимальной нагрузке на детей дошкольного возраста в организованных формах обучения»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Национальная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стратегия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Письмом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Министерства образования и науки Российской Федерации от 31.05.2007 № 03-1213 «О методических рекомендациях по отнесению дошкольных образовательных учреждений к определенному виду»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Уставом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 др. локальными актами МБДОУ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Примерная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основная общеобразовательная программа дошкольного образования «От рождения до школы» (под ред. Н.Е.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Вераксы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, Т.С.Комаровой, М.А.Васильевой 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Ожидаемые результаты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Сформированные личностные и интеллектуальные умения и навыки воспитанников, необходимые для перехода на следующую ступень обучения.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Разработка комплексной оценки деятельности МБДОУ  «Детский сад №52 «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Жемчужинка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в области создания комфортной развивающей образовательной среды: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обеспечивающей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высокое качество образования, его доступность, открытость и привлекательность для воспитанников, их родителей (законных представителей), духовно-нравственное развитие и воспитание детей;</a:t>
            </a:r>
          </a:p>
          <a:p>
            <a:pPr lvl="0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гарантирующей охрану и укрепление физического, психологического и социального здоровья воспитанников;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комфортной по отношению к воспитанникам и педагогическим работникам.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8572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задачи психологического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сопровождения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643050"/>
            <a:ext cx="4191000" cy="4724400"/>
          </a:xfrm>
        </p:spPr>
        <p:txBody>
          <a:bodyPr>
            <a:normAutofit fontScale="92500"/>
          </a:bodyPr>
          <a:lstStyle/>
          <a:p>
            <a:pPr lvl="0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охрана и укрепление физического и психического здоровья детей, в том числе их эмоционального благополучия;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00496" y="1600200"/>
            <a:ext cx="4991104" cy="4724400"/>
          </a:xfrm>
        </p:spPr>
        <p:txBody>
          <a:bodyPr>
            <a:normAutofit fontScale="92500"/>
          </a:bodyPr>
          <a:lstStyle/>
          <a:p>
            <a:pPr lvl="0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психолого-педагогической поддержки семьи и повышение компетентности родителей (законных представителей) в вопросах развития и образования, охраны и укрепления здоровья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2858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направления психолого-педагогического сопровождения: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индивидуализация образования;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</a:t>
            </a:r>
            <a:r>
              <a:rPr lang="ru-RU" sz="3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компетентностного</a:t>
            </a:r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подхода;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учёт индивидуальных возрастных и психологических особенностей воспитанников;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готовности воспитанников к регулярному обучению в школе в соответствии с индивидуальными особенностями и способностями;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установок на здоровый и безопасный образ жизни с целью сохранения и укрепления физического, психологического и социального здоровья;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интеграция в общее образовательное пространство детей с ограниченными возможностями;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мониторинг возможностей и способностей обучающихся, выявление и поддержка одаренных детей;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использование средств психолого-педагогической поддержки воспитанников и развитие консультационной помощи способных и одаренных детей;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диверсификацию уровней психолого-педагогического сопровождения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(индивидуальный, групповой, уровень группы, уровень учреждения);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вариативность форм психолого-педагогического сопровождения участников образовательного процесса (профилактика, диагностика, консультирование, коррекционная работа, развивающая работа, просвещение, экспертиза);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психолого-педагогическая поддержка участников конкурсов на разных уровнях;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обеспечение осознанного и ответственного выбора дальнейшей личностной перспективы развития;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коммуникативных навыков в разновозрастной среде и среде сверстников.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учет специфики возрастного психофизического развития воспитанников;</a:t>
            </a:r>
          </a:p>
          <a:p>
            <a:pPr lvl="0"/>
            <a:r>
              <a:rPr lang="ru-RU" sz="3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и развитие психолого-педагогической компетентности воспитанников, педагогических и административных работников, родительской общественности;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7158" y="285728"/>
            <a:ext cx="8501122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Цель программы: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определение основных направлений психологического сопровождения,  реализации образовательных инициатив для обеспечения полноценного формирования целевых ориентиров дошкольного образования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Данная цель сформирована в  задачах: 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охрана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укрепление физического и психического здоровья детей, в том числе их эмоционального благополучия;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обеспечение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равных возможностей полноценного развития каждого ребёнка в период дошкольного детства независимо </a:t>
            </a:r>
            <a:r>
              <a:rPr lang="ru-RU" sz="1400" dirty="0" smtClean="0"/>
              <a:t>от места проживания, пола, нации, языка, социального статуса, психофизиологических особенностей (в том числе ограниченных возможностей здоровья);</a:t>
            </a:r>
          </a:p>
          <a:p>
            <a:pPr lvl="0"/>
            <a:r>
              <a:rPr lang="ru-RU" sz="1400" dirty="0" smtClean="0"/>
              <a:t>обеспечение преемственности основных образовательных программ дошкольного и начального общего образования;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/>
              <a:t>   создание </a:t>
            </a:r>
            <a:r>
              <a:rPr lang="ru-RU" sz="1400" dirty="0" smtClean="0"/>
              <a:t>благоприятных условий развития детей в соответствии с его возрастными и индивидуальными особенностями и склонностями развития способностей и творческого потенциала каждого ребёнка как субъекта отношений с самим собой, другими детьми, взрослыми и миром;</a:t>
            </a:r>
          </a:p>
          <a:p>
            <a:pPr lvl="0"/>
            <a:r>
              <a:rPr lang="ru-RU" sz="1400" dirty="0" smtClean="0"/>
              <a:t>объединение обучения и воспитания в целостный образовательный процесс на основе духовно-нравственных и </a:t>
            </a:r>
            <a:r>
              <a:rPr lang="ru-RU" sz="1400" dirty="0" err="1" smtClean="0"/>
              <a:t>социокультурных</a:t>
            </a:r>
            <a:r>
              <a:rPr lang="ru-RU" sz="1400" dirty="0" smtClean="0"/>
              <a:t> ценностей и принятых в обществе правил и норм поведения в интересах человека, семьи, общества;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/>
              <a:t>   формирование </a:t>
            </a:r>
            <a:r>
              <a:rPr lang="ru-RU" sz="1400" dirty="0" smtClean="0"/>
              <a:t>общей культуры личности детей, развитие их социальных, нравственных, эстетических, интеллектуальных, физических качеств, инициативности, самостоятельности и ответственности ребёнка, формирование предпосылок учебной деятельности;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/>
              <a:t>   обеспечение </a:t>
            </a:r>
            <a:r>
              <a:rPr lang="ru-RU" sz="1400" dirty="0" smtClean="0"/>
              <a:t>вариативности и разнообразия содержания образовательных программ и организационных форм уровня дошкольного образования, возможности формирования образовательных программ различной направленности с учётом образовательных потребностей и способностей детей;</a:t>
            </a:r>
          </a:p>
          <a:p>
            <a:pPr lvl="0"/>
            <a:r>
              <a:rPr lang="ru-RU" sz="1400" dirty="0" smtClean="0"/>
              <a:t>формирование </a:t>
            </a:r>
            <a:r>
              <a:rPr lang="ru-RU" sz="1400" dirty="0" err="1" smtClean="0"/>
              <a:t>социокультурной</a:t>
            </a:r>
            <a:r>
              <a:rPr lang="ru-RU" sz="1400" dirty="0" smtClean="0"/>
              <a:t> среды, соответствующей возрастным, индивидуальным, </a:t>
            </a:r>
            <a:r>
              <a:rPr lang="ru-RU" sz="1400" dirty="0" smtClean="0"/>
              <a:t>психологическим и </a:t>
            </a:r>
            <a:r>
              <a:rPr lang="ru-RU" sz="1400" dirty="0" smtClean="0"/>
              <a:t>физиологическим особенностям детей;</a:t>
            </a:r>
          </a:p>
          <a:p>
            <a:pPr lvl="0">
              <a:buFont typeface="Wingdings" pitchFamily="2" charset="2"/>
              <a:buChar char="Ø"/>
            </a:pPr>
            <a:r>
              <a:rPr lang="ru-RU" sz="1400" dirty="0" smtClean="0"/>
              <a:t>   обеспечение </a:t>
            </a:r>
            <a:r>
              <a:rPr lang="ru-RU" sz="1400" dirty="0" smtClean="0"/>
              <a:t>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детей;</a:t>
            </a:r>
          </a:p>
          <a:p>
            <a:pPr lvl="0"/>
            <a:r>
              <a:rPr lang="ru-RU" sz="1400" dirty="0" smtClean="0"/>
              <a:t>определение направлений для систематического взаимодействия физических и юридических лиц, а также взаимодействия педагогических и общественных объединений.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714356"/>
            <a:ext cx="8686800" cy="584092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ПРИНЦИПЫ ПОСТРОЕНИЯ РАБОЧЕЙ ПРОГРАММЫ ПСИХОЛОГИЧЕСКОГО СОПРОВОЖДЕНИЯ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ЛИЧНОСТИ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ДОШКОЛЬНИКА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1571612"/>
            <a:ext cx="692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Культурно-исторический подход (Л.С.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Выготский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А.Р.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Лурия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2500306"/>
            <a:ext cx="8072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подход  (Л.А.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Венгер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В.В.Давыдов, А.В.Запорожец, А.Н.Леонтьев,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Н.Н.Поддьяков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Д.Б.Эльконин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др.)</a:t>
            </a:r>
          </a:p>
          <a:p>
            <a:pPr marL="342900" indent="-342900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3786190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Личностный подход (Л.И.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Божович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Л.С.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Выготский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А.В.Запорожец, А.Н.Леонтьев, В.А.Петровский, Д.Б.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Эльконин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др.) </a:t>
            </a:r>
          </a:p>
          <a:p>
            <a:pPr marL="342900" indent="-342900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Научные принципы построения программы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dirty="0" smtClean="0"/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принцип развивающего образования, который реализуется через деятель­ность каждого ребенка в зоне его ближайшего развития;</a:t>
            </a:r>
          </a:p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сочетание принципа научной обоснованности и практической применимости, т.е. соответствие основным положениям возрастной психологии и дошкольной педагогики;</a:t>
            </a:r>
          </a:p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единство воспитательных, развивающих и обучающих целей и задач в процессе реализации, которые формируют знания, умения и навыки, имеющие  непосредственное отношение к развитию детей дошкольного возраста;</a:t>
            </a:r>
          </a:p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принцип интеграции образовательных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областей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 соответствии с возрастными возможностями и особенностями воспитанников, спецификой и возможностями образовательных областей;</a:t>
            </a:r>
          </a:p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комплексно-тематический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принцип построения образовательного процесса; </a:t>
            </a:r>
          </a:p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решение программных образовательных задач в совместной деятельности взрослого и детей, и самостоятельной деятельности детей в рамках непосредственно образовательной деятельности, при  проведении режимных моментов в соответствии с условиями ДОУ;</a:t>
            </a:r>
          </a:p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построение образовательного процесса на адекватных возрасту формах работы с детьми. Основной формой работы с детьми дошкольного возраста и ведущим видом деятельности для них является игра.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ТЕХНОГОГИИ ПСИХОЛОГО-ПЕДАГОГИЧЕСКОГО СОПРОВОЖДЕНИЯ РАЗВИТИЯ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РЕБЕНКА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ДОШКОЛЬНОГО ВОЗРАСТА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402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862"/>
                <a:gridCol w="5167338"/>
                <a:gridCol w="28956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Lucida Sans Unicode"/>
                        </a:rPr>
                        <a:t>№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dirty="0">
                          <a:latin typeface="Times New Roman"/>
                          <a:ea typeface="Lucida Sans Unicode"/>
                        </a:rPr>
                        <a:t>Ситуации образовательного взаимодействия</a:t>
                      </a:r>
                      <a:endParaRPr lang="ru-RU" sz="1400" kern="50" dirty="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dirty="0">
                          <a:latin typeface="Times New Roman"/>
                          <a:ea typeface="Lucida Sans Unicode"/>
                        </a:rPr>
                        <a:t>Субъекты - участники воспитательно-­образовательных отношений</a:t>
                      </a:r>
                      <a:endParaRPr lang="ru-RU" sz="1400" kern="50" dirty="0">
                        <a:latin typeface="Times New Roman"/>
                        <a:ea typeface="Lucida Sans Unicode"/>
                      </a:endParaRP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1.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Диагностика эмоционально-личностного развития детей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Lucida Sans Unicode"/>
                        </a:rPr>
                        <a:t>дети, родители, педагоги</a:t>
                      </a: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2.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Диагностика развития познавательных психических процессов у детей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Lucida Sans Unicode"/>
                        </a:rPr>
                        <a:t>дети, родители, педагоги</a:t>
                      </a: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3.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Совместное проведение адаптационного блока программы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Lucida Sans Unicode"/>
                        </a:rPr>
                        <a:t>дети, родители, педагоги</a:t>
                      </a: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4.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Lucida Sans Unicode"/>
                        </a:rPr>
                        <a:t>Разработка и корректировка программы эмоционально-личностного и познавательного развития детей и плана взаимодействия профильных специалистов и педагогов (на основе результатов диагностики)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Lucida Sans Unicode"/>
                        </a:rPr>
                        <a:t>профильные специалисты</a:t>
                      </a: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5.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Ознакомление педагогов с программой и планом взаимодействия профильных специалистов и педагогов. Отработка методов психолого-педагогического взаимодействия с детьми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Lucida Sans Unicode"/>
                        </a:rPr>
                        <a:t>дети, педагоги</a:t>
                      </a:r>
                    </a:p>
                  </a:txBody>
                  <a:tcPr marL="6350" marR="635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6.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>
                          <a:latin typeface="Times New Roman"/>
                          <a:ea typeface="Lucida Sans Unicode"/>
                        </a:rPr>
                        <a:t>Консультационно-профилактическая работа с педагогами и родителями, направленная на организацию эффективного взаимодействия с детьми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dirty="0">
                          <a:latin typeface="Times New Roman"/>
                          <a:ea typeface="Lucida Sans Unicode"/>
                        </a:rPr>
                        <a:t>родители, педагоги</a:t>
                      </a:r>
                    </a:p>
                  </a:txBody>
                  <a:tcPr marL="6350" marR="635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119</TotalTime>
  <Words>2411</Words>
  <PresentationFormat>Экран (4:3)</PresentationFormat>
  <Paragraphs>214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Муниципальное бюджетное дошкольное образовательное учреждение города Керчи Республика Крым «Детский сад №52 «Жемчужинка»</vt:lpstr>
      <vt:lpstr>Паспорт программы</vt:lpstr>
      <vt:lpstr>Ожидаемые результаты</vt:lpstr>
      <vt:lpstr>основные задачи психологического сопровождения </vt:lpstr>
      <vt:lpstr>основные направления психолого-педагогического сопровождения: </vt:lpstr>
      <vt:lpstr>Слайд 6</vt:lpstr>
      <vt:lpstr>ПРИНЦИПЫ ПОСТРОЕНИЯ РАБОЧЕЙ ПРОГРАММЫ ПСИХОЛОГИЧЕСКОГО СОПРОВОЖДЕНИЯ  ЛИЧНОСТИ ДОШКОЛЬНИКА   </vt:lpstr>
      <vt:lpstr>Научные принципы построения программы</vt:lpstr>
      <vt:lpstr>ТЕХНОГОГИИ ПСИХОЛОГО-ПЕДАГОГИЧЕСКОГО СОПРОВОЖДЕНИЯ РАЗВИТИЯ РЕБЕНКА  ДОШКОЛЬНОГО ВОЗРАСТА </vt:lpstr>
      <vt:lpstr>ПРИОРИТЕТНЫЕ НАПРАВЛЕНИЯ РАБОТЫ  ПО РЕАЛИЗАЦИИ ПРОГРАММЫ </vt:lpstr>
      <vt:lpstr>УСЛОВИЯ РЕАЛИЗАЦИИ ПРОГРАММЫ И ФОРМЫ РАБОТЫ </vt:lpstr>
      <vt:lpstr>Формы Работы с родителями</vt:lpstr>
      <vt:lpstr>Формы работы с педагогами</vt:lpstr>
      <vt:lpstr>ОБРАЗОВАТЕЛЬНЫЕ ТЕХНОЛОГИИ </vt:lpstr>
      <vt:lpstr>ОРГАНИЗАЦИЯ СИСТЕМЫ ВЗАИМОДЕЙСТВИЙ  ПЕДАГОГА-ПСИХОЛОГА СО СПЕЦИАЛИСТАМИ ДОУ </vt:lpstr>
      <vt:lpstr>  ОРГАНИЗАЦИЯ СИСТЕМЫ ВЗАИМОДЕЙСТВИЙ  ПЕДАГОГА-ПСИХОЛОГА СО СПЕЦИАЛИСТАМИ ДОУ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города Керчи Республика Крым «Детский сад №52 «Жемчужинка»</dc:title>
  <cp:lastModifiedBy>User</cp:lastModifiedBy>
  <cp:revision>13</cp:revision>
  <dcterms:modified xsi:type="dcterms:W3CDTF">2016-02-15T11:42:07Z</dcterms:modified>
</cp:coreProperties>
</file>